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84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EA3FB-A0F8-4F88-9DA5-0E4A5633A4C1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74073-B96F-4400-B155-17B7CA218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440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74073-B96F-4400-B155-17B7CA218CB6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uk.wikipedia.org/wiki/%D0%A4%D0%B0%D0%B9%D0%BB:Ch.Sloboda-Sv.Pokrov2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hyperlink" Target="http://uk.wikipedia.org/wiki/%D0%A4%D0%B0%D0%B9%D0%BB:Ch.Sloboda-Sv.Troic2.JP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РІДНИЙ КРАЄ\533px-Cherkasy_province_location_map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-18458"/>
            <a:ext cx="831641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5" y="1196752"/>
            <a:ext cx="8011615" cy="1872208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err="1" smtClean="0">
                <a:solidFill>
                  <a:srgbClr val="FF0000"/>
                </a:solidFill>
                <a:latin typeface="Monotype Corsiva" pitchFamily="66" charset="0"/>
              </a:rPr>
              <a:t>Пишаюся</a:t>
            </a:r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 тобою, </a:t>
            </a:r>
            <a:b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uk-UA" sz="6000" b="1" dirty="0" smtClean="0">
                <a:solidFill>
                  <a:srgbClr val="FF0000"/>
                </a:solidFill>
                <a:latin typeface="Monotype Corsiva" pitchFamily="66" charset="0"/>
              </a:rPr>
              <a:t>рідний краю !</a:t>
            </a:r>
            <a:endParaRPr lang="ru-RU" sz="6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3789040"/>
            <a:ext cx="4195192" cy="2088232"/>
          </a:xfrm>
        </p:spPr>
        <p:txBody>
          <a:bodyPr/>
          <a:lstStyle/>
          <a:p>
            <a:r>
              <a:rPr lang="uk-UA" b="1" dirty="0" err="1" smtClean="0">
                <a:latin typeface="Monotype Corsiva" pitchFamily="66" charset="0"/>
              </a:rPr>
              <a:t>Червонослобідська</a:t>
            </a:r>
            <a:r>
              <a:rPr lang="uk-UA" b="1" dirty="0" smtClean="0">
                <a:latin typeface="Monotype Corsiva" pitchFamily="66" charset="0"/>
              </a:rPr>
              <a:t> ЗОШ І-ІІІ ступенів №</a:t>
            </a:r>
            <a:r>
              <a:rPr lang="uk-UA" b="1" dirty="0" smtClean="0">
                <a:latin typeface="Monotype Corsiva" pitchFamily="66" charset="0"/>
              </a:rPr>
              <a:t>1</a:t>
            </a:r>
            <a:endParaRPr lang="en-US" b="1" dirty="0" smtClean="0">
              <a:latin typeface="Monotype Corsiva" pitchFamily="66" charset="0"/>
            </a:endParaRPr>
          </a:p>
          <a:p>
            <a:r>
              <a:rPr lang="uk-UA" b="1" dirty="0" smtClean="0">
                <a:latin typeface="Monotype Corsiva" pitchFamily="66" charset="0"/>
              </a:rPr>
              <a:t>Черкаської райради</a:t>
            </a:r>
          </a:p>
          <a:p>
            <a:r>
              <a:rPr lang="uk-UA" b="1" dirty="0" smtClean="0">
                <a:latin typeface="Monotype Corsiva" pitchFamily="66" charset="0"/>
              </a:rPr>
              <a:t>Черкаської області</a:t>
            </a:r>
            <a:endParaRPr lang="ru-RU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РІДНИЙ КРАЄ\FWbagFulf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707903" cy="278390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1027" name="Picture 3" descr="F:\РІДНИЙ КРАЄ\y_832496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0"/>
            <a:ext cx="5364088" cy="2780928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1028" name="Picture 4" descr="F:\РІДНИЙ КРАЄ\gbB2JYX0t4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852936"/>
            <a:ext cx="2804327" cy="4005064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1030" name="Picture 6" descr="D:\фото\всяке\Новая папка (3)\ОБР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124" y="2875980"/>
            <a:ext cx="2843808" cy="3939817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1031" name="Picture 7" descr="D:\фото\всяке\я пожежник обраб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780928"/>
            <a:ext cx="3347864" cy="407707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124886"/>
          </a:xfrm>
        </p:spPr>
        <p:txBody>
          <a:bodyPr>
            <a:normAutofit/>
          </a:bodyPr>
          <a:lstStyle/>
          <a:p>
            <a:pPr algn="ctr"/>
            <a:r>
              <a:rPr lang="ru-RU" sz="6600" dirty="0" err="1" smtClean="0">
                <a:solidFill>
                  <a:srgbClr val="FF0000"/>
                </a:solidFill>
                <a:latin typeface="Monotype Corsiva" pitchFamily="66" charset="0"/>
              </a:rPr>
              <a:t>Будинок</a:t>
            </a:r>
            <a:r>
              <a:rPr lang="ru-RU" sz="66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6600" dirty="0" err="1" smtClean="0">
                <a:solidFill>
                  <a:srgbClr val="FF0000"/>
                </a:solidFill>
                <a:latin typeface="Monotype Corsiva" pitchFamily="66" charset="0"/>
              </a:rPr>
              <a:t>культури</a:t>
            </a:r>
            <a:endParaRPr lang="ru-RU" sz="6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 2013 </a:t>
            </a:r>
            <a:r>
              <a:rPr lang="ru-RU" dirty="0" err="1" smtClean="0"/>
              <a:t>роц</a:t>
            </a:r>
            <a:r>
              <a:rPr lang="uk-UA" dirty="0" smtClean="0"/>
              <a:t>і </a:t>
            </a:r>
            <a:r>
              <a:rPr lang="uk-UA" dirty="0" err="1" smtClean="0"/>
              <a:t>Червонослобідський</a:t>
            </a:r>
            <a:r>
              <a:rPr lang="uk-UA" dirty="0" smtClean="0"/>
              <a:t> Будинок культури був визнаний кращим  у Черкаському районі.</a:t>
            </a:r>
            <a:endParaRPr lang="ru-RU" dirty="0"/>
          </a:p>
        </p:txBody>
      </p:sp>
      <p:pic>
        <p:nvPicPr>
          <p:cNvPr id="2050" name="Picture 2" descr="F:\РІДНИЙ КРАЄ\P13206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996952"/>
            <a:ext cx="4779955" cy="357301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y_b5916b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4298614"/>
            <a:ext cx="2771799" cy="2559386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1026" name="Picture 2" descr="http://cs304208.vk.me/u124395345/-6/y_08553d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826761" cy="424847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1028" name="Picture 4" descr="http://cs410317.vk.me/v410317655/486e/X0IMkDm1q0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005064"/>
            <a:ext cx="2160240" cy="285293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7" name="Рисунок 6" descr="7skJTEcOT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15816" y="0"/>
            <a:ext cx="6228184" cy="395796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1032" name="Picture 8" descr="http://cs10296.vk.me/u76863636/129084489/m_802707a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4005064"/>
            <a:ext cx="1872208" cy="285293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7169" name="Picture 1" descr="D:\фото\всяке\я\DSC0342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0272" y="4026363"/>
            <a:ext cx="2123728" cy="2831637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764846"/>
          </a:xfrm>
        </p:spPr>
        <p:txBody>
          <a:bodyPr>
            <a:noAutofit/>
          </a:bodyPr>
          <a:lstStyle/>
          <a:p>
            <a:pPr algn="ctr"/>
            <a:r>
              <a:rPr lang="ru-RU" sz="6600" dirty="0" err="1" smtClean="0">
                <a:solidFill>
                  <a:srgbClr val="002060"/>
                </a:solidFill>
                <a:latin typeface="Monotype Corsiva" pitchFamily="66" charset="0"/>
              </a:rPr>
              <a:t>Релігія</a:t>
            </a:r>
            <a:endParaRPr lang="ru-RU" sz="66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484784"/>
            <a:ext cx="7406640" cy="4392488"/>
          </a:xfrm>
        </p:spPr>
        <p:txBody>
          <a:bodyPr>
            <a:normAutofit/>
          </a:bodyPr>
          <a:lstStyle/>
          <a:p>
            <a:pPr lvl="0" algn="ctr"/>
            <a:r>
              <a:rPr lang="ru-RU" b="1" dirty="0" smtClean="0"/>
              <a:t>УПЦ МП</a:t>
            </a:r>
            <a:endParaRPr lang="ru-RU" dirty="0" smtClean="0"/>
          </a:p>
          <a:p>
            <a:pPr algn="ctr"/>
            <a:r>
              <a:rPr lang="ru-RU" dirty="0" err="1" smtClean="0"/>
              <a:t>Митрополія</a:t>
            </a:r>
            <a:r>
              <a:rPr lang="ru-RU" dirty="0" smtClean="0"/>
              <a:t> </a:t>
            </a:r>
            <a:r>
              <a:rPr lang="ru-RU" dirty="0" err="1" smtClean="0"/>
              <a:t>Черкаська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Канівська\</a:t>
            </a:r>
            <a:r>
              <a:rPr lang="ru-RU" dirty="0" smtClean="0"/>
              <a:t> </a:t>
            </a:r>
            <a:r>
              <a:rPr lang="ru-RU" dirty="0" err="1" smtClean="0"/>
              <a:t>Черкаський</a:t>
            </a:r>
            <a:r>
              <a:rPr lang="ru-RU" dirty="0" smtClean="0"/>
              <a:t> </a:t>
            </a:r>
            <a:r>
              <a:rPr lang="ru-RU" dirty="0" err="1" smtClean="0"/>
              <a:t>благочинний</a:t>
            </a:r>
            <a:r>
              <a:rPr lang="ru-RU" dirty="0" smtClean="0"/>
              <a:t> округ \ </a:t>
            </a:r>
            <a:r>
              <a:rPr lang="ru-RU" dirty="0" err="1" smtClean="0"/>
              <a:t>парафія</a:t>
            </a:r>
            <a:r>
              <a:rPr lang="ru-RU" dirty="0" smtClean="0"/>
              <a:t> </a:t>
            </a:r>
            <a:r>
              <a:rPr lang="ru-RU" dirty="0" err="1" smtClean="0"/>
              <a:t>с.</a:t>
            </a:r>
            <a:r>
              <a:rPr lang="ru-RU" b="1" dirty="0" err="1" smtClean="0"/>
              <a:t>Червона</a:t>
            </a:r>
            <a:r>
              <a:rPr lang="ru-RU" b="1" dirty="0" smtClean="0"/>
              <a:t> Слобода</a:t>
            </a:r>
            <a:r>
              <a:rPr lang="ru-RU" dirty="0" smtClean="0"/>
              <a:t> (</a:t>
            </a:r>
            <a:r>
              <a:rPr lang="ru-RU" dirty="0" err="1" smtClean="0"/>
              <a:t>Свято-Покровська</a:t>
            </a:r>
            <a:r>
              <a:rPr lang="ru-RU" dirty="0" smtClean="0"/>
              <a:t> </a:t>
            </a:r>
            <a:r>
              <a:rPr lang="ru-RU" dirty="0" err="1" smtClean="0"/>
              <a:t>церква</a:t>
            </a:r>
            <a:r>
              <a:rPr lang="ru-RU" dirty="0" smtClean="0"/>
              <a:t>)</a:t>
            </a:r>
          </a:p>
          <a:p>
            <a:pPr lvl="0" algn="ctr"/>
            <a:r>
              <a:rPr lang="ru-RU" b="1" dirty="0" smtClean="0"/>
              <a:t>УАПЦ</a:t>
            </a:r>
            <a:endParaRPr lang="ru-RU" dirty="0" smtClean="0"/>
          </a:p>
          <a:p>
            <a:pPr algn="ctr"/>
            <a:r>
              <a:rPr lang="ru-RU" dirty="0" err="1" smtClean="0"/>
              <a:t>Єпархія</a:t>
            </a:r>
            <a:r>
              <a:rPr lang="ru-RU" dirty="0" smtClean="0"/>
              <a:t> </a:t>
            </a:r>
            <a:r>
              <a:rPr lang="ru-RU" dirty="0" err="1" smtClean="0"/>
              <a:t>Черкаська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Кіровоградська</a:t>
            </a:r>
            <a:r>
              <a:rPr lang="ru-RU" dirty="0" smtClean="0"/>
              <a:t> \ </a:t>
            </a:r>
            <a:r>
              <a:rPr lang="ru-RU" dirty="0" err="1" smtClean="0"/>
              <a:t>парафія</a:t>
            </a:r>
            <a:r>
              <a:rPr lang="ru-RU" dirty="0" smtClean="0"/>
              <a:t> </a:t>
            </a:r>
            <a:r>
              <a:rPr lang="ru-RU" dirty="0" err="1" smtClean="0"/>
              <a:t>с.</a:t>
            </a:r>
            <a:r>
              <a:rPr lang="ru-RU" b="1" dirty="0" err="1" smtClean="0"/>
              <a:t>Червона</a:t>
            </a:r>
            <a:r>
              <a:rPr lang="ru-RU" b="1" dirty="0" smtClean="0"/>
              <a:t> Слобода</a:t>
            </a:r>
            <a:r>
              <a:rPr lang="ru-RU" dirty="0" smtClean="0"/>
              <a:t> (</a:t>
            </a:r>
            <a:r>
              <a:rPr lang="ru-RU" dirty="0" err="1" smtClean="0"/>
              <a:t>Свято-Троїцька</a:t>
            </a:r>
            <a:r>
              <a:rPr lang="ru-RU" dirty="0" smtClean="0"/>
              <a:t> </a:t>
            </a:r>
            <a:r>
              <a:rPr lang="ru-RU" dirty="0" err="1" smtClean="0"/>
              <a:t>церква</a:t>
            </a:r>
            <a:r>
              <a:rPr lang="ru-RU" dirty="0" smtClean="0"/>
              <a:t>)(</a:t>
            </a:r>
            <a:r>
              <a:rPr lang="ru-RU" dirty="0" err="1" smtClean="0"/>
              <a:t>єпископ</a:t>
            </a:r>
            <a:r>
              <a:rPr lang="ru-RU" dirty="0" smtClean="0"/>
              <a:t> </a:t>
            </a:r>
            <a:r>
              <a:rPr lang="ru-RU" dirty="0" err="1" smtClean="0"/>
              <a:t>Черкаський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Кіровоградський</a:t>
            </a:r>
            <a:r>
              <a:rPr lang="ru-RU" dirty="0" smtClean="0"/>
              <a:t> </a:t>
            </a:r>
            <a:r>
              <a:rPr lang="ru-RU" dirty="0" err="1" smtClean="0"/>
              <a:t>Іларіон</a:t>
            </a:r>
            <a:r>
              <a:rPr lang="ru-RU" dirty="0" smtClean="0"/>
              <a:t> (Савчук))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7624" y="260648"/>
            <a:ext cx="3905584" cy="122413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Свято-Покровська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церква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(УПЦ МП)</a:t>
            </a:r>
          </a:p>
          <a:p>
            <a:pPr>
              <a:buNone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32040" y="5661248"/>
            <a:ext cx="4001648" cy="79208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Свято-Троїцька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церква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(УАПЦ)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 descr="http://upload.wikimedia.org/wikipedia/commons/thumb/4/49/Ch.Sloboda-Sv.Pokrov2.JPG/200px-Ch.Sloboda-Sv.Pokrov2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412776"/>
            <a:ext cx="3816424" cy="280831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6" name="Рисунок 5" descr="http://upload.wikimedia.org/wikipedia/commons/thumb/0/09/Ch.Sloboda-Sv.Troic2.JPG/200px-Ch.Sloboda-Sv.Troic2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2564904"/>
            <a:ext cx="3960440" cy="2724894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764846"/>
          </a:xfrm>
        </p:spPr>
        <p:txBody>
          <a:bodyPr>
            <a:noAutofit/>
          </a:bodyPr>
          <a:lstStyle/>
          <a:p>
            <a:pPr algn="ctr"/>
            <a:r>
              <a:rPr lang="ru-RU" sz="6600" dirty="0" err="1" smtClean="0">
                <a:solidFill>
                  <a:srgbClr val="FF0000"/>
                </a:solidFill>
                <a:latin typeface="Monotype Corsiva" pitchFamily="66" charset="0"/>
              </a:rPr>
              <a:t>Пам</a:t>
            </a:r>
            <a:r>
              <a:rPr lang="en-US" sz="6600" dirty="0" smtClean="0">
                <a:solidFill>
                  <a:srgbClr val="FF0000"/>
                </a:solidFill>
                <a:latin typeface="Monotype Corsiva" pitchFamily="66" charset="0"/>
              </a:rPr>
              <a:t>’</a:t>
            </a:r>
            <a:r>
              <a:rPr lang="uk-UA" sz="6600" dirty="0" err="1" smtClean="0">
                <a:solidFill>
                  <a:srgbClr val="FF0000"/>
                </a:solidFill>
                <a:latin typeface="Monotype Corsiva" pitchFamily="66" charset="0"/>
              </a:rPr>
              <a:t>ятники</a:t>
            </a:r>
            <a:endParaRPr lang="ru-RU" sz="6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980728"/>
            <a:ext cx="8227640" cy="633670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Село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декілька</a:t>
            </a:r>
            <a:r>
              <a:rPr lang="ru-RU" dirty="0" smtClean="0"/>
              <a:t> </a:t>
            </a:r>
            <a:r>
              <a:rPr lang="ru-RU" dirty="0" err="1" smtClean="0"/>
              <a:t>памятників</a:t>
            </a:r>
            <a:r>
              <a:rPr lang="ru-RU" dirty="0" smtClean="0"/>
              <a:t>, </a:t>
            </a:r>
            <a:r>
              <a:rPr lang="ru-RU" dirty="0" err="1" smtClean="0"/>
              <a:t>більшість</a:t>
            </a:r>
            <a:r>
              <a:rPr lang="ru-RU" dirty="0" smtClean="0"/>
              <a:t> з них </a:t>
            </a:r>
            <a:r>
              <a:rPr lang="ru-RU" dirty="0" err="1" smtClean="0"/>
              <a:t>встановлено</a:t>
            </a:r>
            <a:r>
              <a:rPr lang="ru-RU" dirty="0" smtClean="0"/>
              <a:t>  на честь  </a:t>
            </a:r>
            <a:r>
              <a:rPr lang="ru-RU" dirty="0" err="1" smtClean="0"/>
              <a:t>героїв</a:t>
            </a:r>
            <a:r>
              <a:rPr lang="ru-RU" dirty="0" smtClean="0"/>
              <a:t>  </a:t>
            </a:r>
            <a:r>
              <a:rPr lang="ru-RU" dirty="0" err="1" smtClean="0"/>
              <a:t>Великої</a:t>
            </a:r>
            <a:r>
              <a:rPr lang="ru-RU" dirty="0" smtClean="0"/>
              <a:t> </a:t>
            </a:r>
            <a:r>
              <a:rPr lang="ru-RU" dirty="0" err="1" smtClean="0"/>
              <a:t>Вітчизняної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. До </a:t>
            </a:r>
            <a:r>
              <a:rPr lang="ru-RU" dirty="0" err="1" smtClean="0"/>
              <a:t>десятої</a:t>
            </a:r>
            <a:r>
              <a:rPr lang="ru-RU" dirty="0" smtClean="0"/>
              <a:t> </a:t>
            </a:r>
            <a:r>
              <a:rPr lang="ru-RU" dirty="0" err="1" smtClean="0"/>
              <a:t>річниці</a:t>
            </a:r>
            <a:r>
              <a:rPr lang="ru-RU" dirty="0" smtClean="0"/>
              <a:t> </a:t>
            </a:r>
            <a:r>
              <a:rPr lang="ru-RU" dirty="0" err="1" smtClean="0"/>
              <a:t>незалежності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у2001 </a:t>
            </a:r>
            <a:r>
              <a:rPr lang="ru-RU" dirty="0" err="1" smtClean="0"/>
              <a:t>році</a:t>
            </a:r>
            <a:r>
              <a:rPr lang="ru-RU" dirty="0" smtClean="0"/>
              <a:t> перед </a:t>
            </a:r>
            <a:r>
              <a:rPr lang="ru-RU" dirty="0" err="1" smtClean="0"/>
              <a:t>Будинком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 </a:t>
            </a:r>
            <a:r>
              <a:rPr lang="ru-RU" dirty="0" err="1" smtClean="0"/>
              <a:t>встановлено</a:t>
            </a:r>
            <a:r>
              <a:rPr lang="ru-RU" dirty="0" smtClean="0"/>
              <a:t> </a:t>
            </a:r>
            <a:r>
              <a:rPr lang="ru-RU" dirty="0" err="1" smtClean="0"/>
              <a:t>пам'ятник</a:t>
            </a:r>
            <a:r>
              <a:rPr lang="ru-RU" dirty="0" smtClean="0"/>
              <a:t> </a:t>
            </a:r>
            <a:r>
              <a:rPr lang="ru-RU" dirty="0" err="1" smtClean="0"/>
              <a:t>українському</a:t>
            </a:r>
            <a:r>
              <a:rPr lang="ru-RU" dirty="0" smtClean="0"/>
              <a:t> </a:t>
            </a:r>
            <a:r>
              <a:rPr lang="ru-RU" dirty="0" err="1" smtClean="0"/>
              <a:t>поету</a:t>
            </a:r>
            <a:r>
              <a:rPr lang="ru-RU" dirty="0" smtClean="0"/>
              <a:t> Тарасу Шевченко. У 2002 </a:t>
            </a:r>
            <a:r>
              <a:rPr lang="ru-RU" dirty="0" err="1" smtClean="0"/>
              <a:t>році</a:t>
            </a:r>
            <a:r>
              <a:rPr lang="ru-RU" dirty="0" smtClean="0"/>
              <a:t> на </a:t>
            </a:r>
            <a:r>
              <a:rPr lang="ru-RU" dirty="0" err="1" smtClean="0"/>
              <a:t>Алеї</a:t>
            </a:r>
            <a:r>
              <a:rPr lang="ru-RU" dirty="0" smtClean="0"/>
              <a:t> </a:t>
            </a:r>
            <a:r>
              <a:rPr lang="ru-RU" dirty="0" err="1" smtClean="0"/>
              <a:t>героїв</a:t>
            </a:r>
            <a:r>
              <a:rPr lang="ru-RU" dirty="0" smtClean="0"/>
              <a:t> </a:t>
            </a:r>
            <a:r>
              <a:rPr lang="ru-RU" dirty="0" err="1" smtClean="0"/>
              <a:t>встановлено</a:t>
            </a:r>
            <a:r>
              <a:rPr lang="ru-RU" dirty="0" smtClean="0"/>
              <a:t> </a:t>
            </a:r>
            <a:r>
              <a:rPr lang="ru-RU" dirty="0" err="1" smtClean="0"/>
              <a:t>пам'ятний</a:t>
            </a:r>
            <a:r>
              <a:rPr lang="ru-RU" dirty="0" smtClean="0"/>
              <a:t> знак </a:t>
            </a:r>
            <a:r>
              <a:rPr lang="ru-RU" dirty="0" err="1" smtClean="0"/>
              <a:t>пошани</a:t>
            </a:r>
            <a:r>
              <a:rPr lang="ru-RU" dirty="0" smtClean="0"/>
              <a:t> </a:t>
            </a:r>
            <a:r>
              <a:rPr lang="ru-RU" dirty="0" err="1" smtClean="0"/>
              <a:t>односельцю</a:t>
            </a:r>
            <a:r>
              <a:rPr lang="ru-RU" dirty="0" smtClean="0"/>
              <a:t>, Герою </a:t>
            </a:r>
            <a:r>
              <a:rPr lang="ru-RU" dirty="0" err="1" smtClean="0"/>
              <a:t>Соціалістичної</a:t>
            </a:r>
            <a:r>
              <a:rPr lang="ru-RU" dirty="0" smtClean="0"/>
              <a:t> </a:t>
            </a:r>
            <a:r>
              <a:rPr lang="ru-RU" dirty="0" err="1" smtClean="0"/>
              <a:t>Праці</a:t>
            </a:r>
            <a:r>
              <a:rPr lang="ru-RU" dirty="0" smtClean="0"/>
              <a:t>, </a:t>
            </a:r>
            <a:r>
              <a:rPr lang="ru-RU" dirty="0" err="1" smtClean="0"/>
              <a:t>колишньому</a:t>
            </a:r>
            <a:r>
              <a:rPr lang="ru-RU" dirty="0" smtClean="0"/>
              <a:t> </a:t>
            </a:r>
            <a:r>
              <a:rPr lang="ru-RU" dirty="0" err="1" smtClean="0"/>
              <a:t>голові</a:t>
            </a:r>
            <a:r>
              <a:rPr lang="ru-RU" dirty="0" smtClean="0"/>
              <a:t> </a:t>
            </a:r>
            <a:r>
              <a:rPr lang="ru-RU" dirty="0" err="1" smtClean="0"/>
              <a:t>колгоспу</a:t>
            </a:r>
            <a:r>
              <a:rPr lang="ru-RU" dirty="0" smtClean="0"/>
              <a:t> </a:t>
            </a:r>
            <a:r>
              <a:rPr lang="ru-RU" dirty="0" err="1" smtClean="0"/>
              <a:t>Олександру</a:t>
            </a:r>
            <a:r>
              <a:rPr lang="ru-RU" dirty="0" smtClean="0"/>
              <a:t> </a:t>
            </a:r>
            <a:r>
              <a:rPr lang="ru-RU" dirty="0" err="1" smtClean="0"/>
              <a:t>Макаровичу</a:t>
            </a:r>
            <a:r>
              <a:rPr lang="ru-RU" dirty="0" smtClean="0"/>
              <a:t> Супруну.</a:t>
            </a:r>
          </a:p>
          <a:p>
            <a:pPr algn="ctr"/>
            <a:r>
              <a:rPr lang="ru-RU" dirty="0" smtClean="0"/>
              <a:t> </a:t>
            </a:r>
            <a:r>
              <a:rPr lang="uk-UA" dirty="0" smtClean="0"/>
              <a:t>Також була створена Алея Слави.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uk/thumb/a/ac/%D0%A7.%D0%A1%D0%BB%D0%BE%D0%B1%D0%BE%D0%B4%D0%B0.6.JPG/200px-%D0%A7.%D0%A1%D0%BB%D0%BE%D0%B1%D0%BE%D0%B4%D0%B0.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2892171" cy="3861048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1032" name="Picture 8" descr="Файл:Ч.Слобода.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0"/>
            <a:ext cx="3168352" cy="3840427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1034" name="Picture 10" descr="http://upload.wikimedia.org/wikipedia/uk/thumb/0/09/%D0%A7.%D0%A1%D0%BB%D0%BE%D0%B1%D0%BE%D0%B4%D0%B0.9.JPG/90px-%D0%A7.%D0%A1%D0%BB%D0%BE%D0%B1%D0%BE%D0%B4%D0%B0.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"/>
            <a:ext cx="2915816" cy="3861048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1036" name="Picture 12" descr="Котля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61048"/>
            <a:ext cx="2195736" cy="303889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1038" name="Picture 14" descr="Любот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3861048"/>
            <a:ext cx="2088232" cy="296212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1040" name="Picture 16" descr="Пріхно Павло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984" y="3861048"/>
            <a:ext cx="2232248" cy="298977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1042" name="Picture 18" descr="Супрун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240" y="3861048"/>
            <a:ext cx="2411760" cy="299695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7200" dirty="0" smtClean="0">
                <a:solidFill>
                  <a:srgbClr val="FF0000"/>
                </a:solidFill>
                <a:latin typeface="Monotype Corsiva" pitchFamily="66" charset="0"/>
              </a:rPr>
              <a:t>Дякуємо  за увагу!</a:t>
            </a:r>
            <a:endParaRPr lang="ru-RU" sz="72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3501008"/>
            <a:ext cx="4843264" cy="1800200"/>
          </a:xfrm>
        </p:spPr>
        <p:txBody>
          <a:bodyPr>
            <a:noAutofit/>
          </a:bodyPr>
          <a:lstStyle/>
          <a:p>
            <a:pPr algn="r"/>
            <a:r>
              <a:rPr lang="uk-UA" sz="3600" b="1" dirty="0" smtClean="0">
                <a:latin typeface="Monotype Corsiva" pitchFamily="66" charset="0"/>
              </a:rPr>
              <a:t>Презентацію підготувала учениця 11 класу </a:t>
            </a:r>
          </a:p>
          <a:p>
            <a:pPr algn="r"/>
            <a:r>
              <a:rPr lang="uk-UA" sz="3600" b="1" dirty="0" smtClean="0">
                <a:latin typeface="Monotype Corsiva" pitchFamily="66" charset="0"/>
              </a:rPr>
              <a:t>Дубова </a:t>
            </a:r>
            <a:r>
              <a:rPr lang="uk-UA" sz="3600" b="1" dirty="0" err="1" smtClean="0">
                <a:latin typeface="Monotype Corsiva" pitchFamily="66" charset="0"/>
              </a:rPr>
              <a:t>Альона</a:t>
            </a:r>
            <a:endParaRPr lang="ru-RU" sz="36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052878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Червона Слобода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453126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 </a:t>
            </a:r>
            <a:r>
              <a:rPr lang="ru-RU" sz="2800" dirty="0" smtClean="0"/>
              <a:t>(до 1923 року </a:t>
            </a:r>
            <a:r>
              <a:rPr lang="ru-RU" sz="2800" i="1" dirty="0" err="1" smtClean="0"/>
              <a:t>Царська</a:t>
            </a:r>
            <a:r>
              <a:rPr lang="ru-RU" sz="2800" i="1" dirty="0" smtClean="0"/>
              <a:t> Слобода</a:t>
            </a:r>
            <a:r>
              <a:rPr lang="ru-RU" sz="2800" dirty="0" smtClean="0"/>
              <a:t>, до 1913 року </a:t>
            </a:r>
            <a:r>
              <a:rPr lang="ru-RU" sz="2800" i="1" dirty="0" err="1" smtClean="0"/>
              <a:t>Цесарська</a:t>
            </a:r>
            <a:r>
              <a:rPr lang="ru-RU" sz="2800" i="1" dirty="0" smtClean="0"/>
              <a:t> Слобода</a:t>
            </a:r>
            <a:r>
              <a:rPr lang="ru-RU" sz="2800" dirty="0" smtClean="0"/>
              <a:t>, до того </a:t>
            </a:r>
            <a:r>
              <a:rPr lang="ru-RU" sz="2800" i="1" dirty="0" smtClean="0"/>
              <a:t>Слобода</a:t>
            </a:r>
            <a:r>
              <a:rPr lang="ru-RU" sz="2800" dirty="0" smtClean="0"/>
              <a:t>, </a:t>
            </a:r>
            <a:r>
              <a:rPr lang="ru-RU" sz="2800" i="1" dirty="0" err="1" smtClean="0"/>
              <a:t>Секава</a:t>
            </a:r>
            <a:r>
              <a:rPr lang="ru-RU" sz="2800" dirty="0" smtClean="0"/>
              <a:t>) — село в </a:t>
            </a:r>
            <a:r>
              <a:rPr lang="ru-RU" sz="2800" dirty="0" err="1" smtClean="0"/>
              <a:t>Україні,Черкаського</a:t>
            </a:r>
            <a:r>
              <a:rPr lang="ru-RU" sz="2800" dirty="0" smtClean="0"/>
              <a:t> району </a:t>
            </a:r>
            <a:r>
              <a:rPr lang="ru-RU" sz="2800" dirty="0" err="1" smtClean="0"/>
              <a:t>Черкаської</a:t>
            </a:r>
            <a:r>
              <a:rPr lang="ru-RU" sz="2800" dirty="0" smtClean="0"/>
              <a:t> </a:t>
            </a:r>
            <a:r>
              <a:rPr lang="ru-RU" sz="2800" dirty="0" err="1" smtClean="0"/>
              <a:t>області</a:t>
            </a:r>
            <a:r>
              <a:rPr lang="ru-RU" sz="2800" dirty="0" smtClean="0"/>
              <a:t>. Центр </a:t>
            </a:r>
            <a:r>
              <a:rPr lang="ru-RU" sz="2800" dirty="0" err="1" smtClean="0"/>
              <a:t>однойменної</a:t>
            </a:r>
            <a:r>
              <a:rPr lang="ru-RU" sz="2800" dirty="0" smtClean="0"/>
              <a:t> </a:t>
            </a:r>
            <a:r>
              <a:rPr lang="ru-RU" sz="2800" dirty="0" err="1" smtClean="0"/>
              <a:t>сільської</a:t>
            </a:r>
            <a:r>
              <a:rPr lang="ru-RU" sz="2800" dirty="0" smtClean="0"/>
              <a:t> ради, </a:t>
            </a:r>
            <a:r>
              <a:rPr lang="ru-RU" sz="2800" dirty="0" err="1" smtClean="0"/>
              <a:t>розташоване</a:t>
            </a:r>
            <a:r>
              <a:rPr lang="ru-RU" sz="2800" dirty="0" smtClean="0"/>
              <a:t> на правому </a:t>
            </a:r>
            <a:r>
              <a:rPr lang="ru-RU" sz="2800" dirty="0" err="1" smtClean="0"/>
              <a:t>березі</a:t>
            </a:r>
            <a:r>
              <a:rPr lang="ru-RU" sz="2800" dirty="0" smtClean="0"/>
              <a:t> </a:t>
            </a:r>
            <a:r>
              <a:rPr lang="ru-RU" sz="2800" dirty="0" err="1" smtClean="0"/>
              <a:t>Дніпра</a:t>
            </a:r>
            <a:r>
              <a:rPr lang="ru-RU" sz="2800" dirty="0" smtClean="0"/>
              <a:t> і </a:t>
            </a:r>
            <a:r>
              <a:rPr lang="ru-RU" sz="2800" dirty="0" err="1" smtClean="0"/>
              <a:t>Кременчуцького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водоймища</a:t>
            </a:r>
            <a:r>
              <a:rPr lang="ru-RU" sz="2800" dirty="0" smtClean="0"/>
              <a:t>, за 1,5 км на </a:t>
            </a:r>
            <a:r>
              <a:rPr lang="ru-RU" sz="2800" dirty="0" err="1" smtClean="0"/>
              <a:t>схід</a:t>
            </a:r>
            <a:r>
              <a:rPr lang="ru-RU" sz="2800" dirty="0" smtClean="0"/>
              <a:t> </a:t>
            </a:r>
            <a:r>
              <a:rPr lang="ru-RU" sz="2800" dirty="0" err="1" smtClean="0"/>
              <a:t>від</a:t>
            </a:r>
            <a:r>
              <a:rPr lang="ru-RU" sz="2800" dirty="0" smtClean="0"/>
              <a:t> районного і </a:t>
            </a:r>
            <a:r>
              <a:rPr lang="ru-RU" sz="2800" dirty="0" err="1" smtClean="0"/>
              <a:t>обласного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центрів</a:t>
            </a:r>
            <a:r>
              <a:rPr lang="ru-RU" sz="2800" dirty="0" smtClean="0"/>
              <a:t> </a:t>
            </a:r>
          </a:p>
          <a:p>
            <a:pPr algn="ctr"/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РІДНИЙ КРАЄ\394861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67428" cy="6858000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</p:pic>
      <p:pic>
        <p:nvPicPr>
          <p:cNvPr id="2052" name="Picture 4" descr="http://mw2.google.com/mw-panoramio/photos/medium/912994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"/>
            <a:ext cx="4499992" cy="3374994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</p:pic>
      <p:pic>
        <p:nvPicPr>
          <p:cNvPr id="2053" name="Picture 5" descr="F:\РІДНИЙ КРАЄ\262179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75656" y="836712"/>
            <a:ext cx="3617552" cy="8640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4400" dirty="0" smtClean="0">
                <a:solidFill>
                  <a:schemeClr val="accent2">
                    <a:lumMod val="75000"/>
                  </a:schemeClr>
                </a:solidFill>
              </a:rPr>
              <a:t>Герб села</a:t>
            </a:r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908720"/>
            <a:ext cx="3657600" cy="7200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4400" dirty="0" smtClean="0">
                <a:solidFill>
                  <a:schemeClr val="accent2">
                    <a:lumMod val="75000"/>
                  </a:schemeClr>
                </a:solidFill>
              </a:rPr>
              <a:t>Прапор села</a:t>
            </a:r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6386" name="Picture 2" descr="F:\РІДНИЙ КРАЄ\800px-ПРАПОР_СЕЛА_ЧЕРВОНА_СЛОБО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060848"/>
            <a:ext cx="4406460" cy="3312368"/>
          </a:xfrm>
          <a:prstGeom prst="rect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</p:spPr>
      </p:pic>
      <p:pic>
        <p:nvPicPr>
          <p:cNvPr id="16387" name="Picture 3" descr="F:\РІДНИЙ КРАЄ\678px-ГЕРБ_СЕЛА_ЧЕРВОНА_СЛОБОДА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060848"/>
            <a:ext cx="3798558" cy="3361556"/>
          </a:xfrm>
          <a:prstGeom prst="rect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052878"/>
          </a:xfrm>
        </p:spPr>
        <p:txBody>
          <a:bodyPr>
            <a:noAutofit/>
          </a:bodyPr>
          <a:lstStyle/>
          <a:p>
            <a:pPr algn="ctr"/>
            <a:r>
              <a:rPr lang="uk-UA" sz="6600" dirty="0" smtClean="0">
                <a:solidFill>
                  <a:srgbClr val="FF0000"/>
                </a:solidFill>
                <a:latin typeface="Monotype Corsiva" pitchFamily="66" charset="0"/>
              </a:rPr>
              <a:t>Освіта</a:t>
            </a:r>
            <a:endParaRPr lang="ru-RU" sz="6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460327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В </a:t>
            </a:r>
            <a:r>
              <a:rPr lang="ru-RU" dirty="0" err="1" smtClean="0"/>
              <a:t>селі</a:t>
            </a:r>
            <a:r>
              <a:rPr lang="ru-RU" dirty="0" smtClean="0"/>
              <a:t> </a:t>
            </a:r>
            <a:r>
              <a:rPr lang="ru-RU" dirty="0" err="1" smtClean="0"/>
              <a:t>знаходяться</a:t>
            </a:r>
            <a:r>
              <a:rPr lang="ru-RU" dirty="0" smtClean="0"/>
              <a:t> 2 </a:t>
            </a:r>
            <a:r>
              <a:rPr lang="ru-RU" dirty="0" err="1" smtClean="0"/>
              <a:t>загальноосвітні</a:t>
            </a:r>
            <a:r>
              <a:rPr lang="ru-RU" dirty="0" smtClean="0"/>
              <a:t> </a:t>
            </a:r>
            <a:r>
              <a:rPr lang="ru-RU" dirty="0" err="1" smtClean="0"/>
              <a:t>школи</a:t>
            </a:r>
            <a:r>
              <a:rPr lang="ru-RU" dirty="0" smtClean="0"/>
              <a:t>. </a:t>
            </a:r>
            <a:r>
              <a:rPr lang="ru-RU" dirty="0" err="1" smtClean="0"/>
              <a:t>Окрім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, </a:t>
            </a:r>
            <a:r>
              <a:rPr lang="ru-RU" dirty="0" err="1" smtClean="0"/>
              <a:t>діє</a:t>
            </a:r>
            <a:r>
              <a:rPr lang="ru-RU" dirty="0" smtClean="0"/>
              <a:t> </a:t>
            </a:r>
            <a:r>
              <a:rPr lang="ru-RU" dirty="0" err="1" smtClean="0"/>
              <a:t>музична</a:t>
            </a:r>
            <a:r>
              <a:rPr lang="ru-RU" dirty="0" smtClean="0"/>
              <a:t> школа, яку </a:t>
            </a:r>
            <a:r>
              <a:rPr lang="ru-RU" dirty="0" err="1" smtClean="0"/>
              <a:t>відвідують</a:t>
            </a:r>
            <a:r>
              <a:rPr lang="ru-RU" dirty="0" smtClean="0"/>
              <a:t> 330 </a:t>
            </a:r>
            <a:r>
              <a:rPr lang="ru-RU" dirty="0" err="1" smtClean="0"/>
              <a:t>учнів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навчатися</a:t>
            </a:r>
            <a:r>
              <a:rPr lang="ru-RU" dirty="0" smtClean="0"/>
              <a:t> у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класах</a:t>
            </a:r>
            <a:r>
              <a:rPr lang="ru-RU" dirty="0" smtClean="0"/>
              <a:t>: </a:t>
            </a:r>
            <a:r>
              <a:rPr lang="ru-RU" dirty="0" err="1" smtClean="0"/>
              <a:t>гри</a:t>
            </a:r>
            <a:r>
              <a:rPr lang="ru-RU" dirty="0" smtClean="0"/>
              <a:t> на </a:t>
            </a:r>
            <a:r>
              <a:rPr lang="ru-RU" dirty="0" err="1" smtClean="0"/>
              <a:t>баяні</a:t>
            </a:r>
            <a:r>
              <a:rPr lang="ru-RU" dirty="0" smtClean="0"/>
              <a:t>, </a:t>
            </a:r>
            <a:r>
              <a:rPr lang="ru-RU" dirty="0" err="1" smtClean="0"/>
              <a:t>фортепіано</a:t>
            </a:r>
            <a:r>
              <a:rPr lang="ru-RU" dirty="0" smtClean="0"/>
              <a:t>, </a:t>
            </a:r>
            <a:r>
              <a:rPr lang="ru-RU" dirty="0" err="1" smtClean="0"/>
              <a:t>гітарі</a:t>
            </a:r>
            <a:r>
              <a:rPr lang="ru-RU" dirty="0" smtClean="0"/>
              <a:t>, </a:t>
            </a:r>
            <a:r>
              <a:rPr lang="ru-RU" dirty="0" err="1" smtClean="0"/>
              <a:t>духових</a:t>
            </a:r>
            <a:r>
              <a:rPr lang="ru-RU" dirty="0" smtClean="0"/>
              <a:t> </a:t>
            </a:r>
            <a:r>
              <a:rPr lang="ru-RU" dirty="0" err="1" smtClean="0"/>
              <a:t>інструментах</a:t>
            </a:r>
            <a:r>
              <a:rPr lang="ru-RU" dirty="0" smtClean="0"/>
              <a:t>, </a:t>
            </a:r>
            <a:r>
              <a:rPr lang="ru-RU" dirty="0" err="1" smtClean="0"/>
              <a:t>клас</a:t>
            </a:r>
            <a:r>
              <a:rPr lang="ru-RU" dirty="0" smtClean="0"/>
              <a:t> </a:t>
            </a:r>
            <a:r>
              <a:rPr lang="ru-RU" dirty="0" err="1" smtClean="0"/>
              <a:t>хореографії</a:t>
            </a:r>
            <a:r>
              <a:rPr lang="ru-RU" dirty="0" smtClean="0"/>
              <a:t>, у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навчається</a:t>
            </a:r>
            <a:r>
              <a:rPr lang="ru-RU" dirty="0" smtClean="0"/>
              <a:t> 45 </a:t>
            </a:r>
            <a:r>
              <a:rPr lang="ru-RU" dirty="0" err="1" smtClean="0"/>
              <a:t>учнів</a:t>
            </a:r>
            <a:r>
              <a:rPr lang="ru-RU" dirty="0" smtClean="0"/>
              <a:t>, </a:t>
            </a:r>
            <a:r>
              <a:rPr lang="ru-RU" dirty="0" err="1" smtClean="0"/>
              <a:t>клас</a:t>
            </a:r>
            <a:r>
              <a:rPr lang="ru-RU" dirty="0" smtClean="0"/>
              <a:t> </a:t>
            </a:r>
            <a:r>
              <a:rPr lang="ru-RU" dirty="0" err="1" smtClean="0"/>
              <a:t>образотворчого</a:t>
            </a:r>
            <a:r>
              <a:rPr lang="ru-RU" dirty="0" smtClean="0"/>
              <a:t> </a:t>
            </a:r>
            <a:r>
              <a:rPr lang="ru-RU" dirty="0" err="1" smtClean="0"/>
              <a:t>мистецтва</a:t>
            </a:r>
            <a:r>
              <a:rPr lang="ru-RU" dirty="0" smtClean="0"/>
              <a:t> </a:t>
            </a:r>
            <a:r>
              <a:rPr lang="ru-RU" dirty="0" err="1" smtClean="0"/>
              <a:t>відвідують</a:t>
            </a:r>
            <a:r>
              <a:rPr lang="ru-RU" dirty="0" smtClean="0"/>
              <a:t> 60 </a:t>
            </a:r>
            <a:r>
              <a:rPr lang="ru-RU" dirty="0" err="1" smtClean="0"/>
              <a:t>учнів</a:t>
            </a:r>
            <a:r>
              <a:rPr lang="ru-RU" dirty="0" smtClean="0"/>
              <a:t>. </a:t>
            </a:r>
            <a:r>
              <a:rPr lang="ru-RU" dirty="0" err="1" smtClean="0"/>
              <a:t>Діяльність</a:t>
            </a:r>
            <a:r>
              <a:rPr lang="ru-RU" dirty="0" smtClean="0"/>
              <a:t> районного Центру </a:t>
            </a:r>
            <a:r>
              <a:rPr lang="ru-RU" dirty="0" err="1" smtClean="0"/>
              <a:t>дитячої</a:t>
            </a:r>
            <a:r>
              <a:rPr lang="ru-RU" dirty="0" smtClean="0"/>
              <a:t> та </a:t>
            </a:r>
            <a:r>
              <a:rPr lang="ru-RU" dirty="0" err="1" smtClean="0"/>
              <a:t>юнацької</a:t>
            </a:r>
            <a:r>
              <a:rPr lang="ru-RU" dirty="0" smtClean="0"/>
              <a:t> </a:t>
            </a:r>
            <a:r>
              <a:rPr lang="ru-RU" dirty="0" err="1" smtClean="0"/>
              <a:t>творчості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знаходиться</a:t>
            </a:r>
            <a:r>
              <a:rPr lang="ru-RU" dirty="0" smtClean="0"/>
              <a:t> в </a:t>
            </a:r>
            <a:r>
              <a:rPr lang="ru-RU" dirty="0" err="1" smtClean="0"/>
              <a:t>селі</a:t>
            </a:r>
            <a:r>
              <a:rPr lang="ru-RU" dirty="0" smtClean="0"/>
              <a:t>, </a:t>
            </a:r>
            <a:r>
              <a:rPr lang="ru-RU" dirty="0" err="1" smtClean="0"/>
              <a:t>спрямована</a:t>
            </a:r>
            <a:r>
              <a:rPr lang="ru-RU" dirty="0" smtClean="0"/>
              <a:t> на </a:t>
            </a:r>
            <a:r>
              <a:rPr lang="ru-RU" dirty="0" err="1" smtClean="0"/>
              <a:t>заохочення</a:t>
            </a:r>
            <a:r>
              <a:rPr lang="ru-RU" dirty="0" smtClean="0"/>
              <a:t> </a:t>
            </a:r>
            <a:r>
              <a:rPr lang="ru-RU" dirty="0" err="1" smtClean="0"/>
              <a:t>дітей</a:t>
            </a:r>
            <a:r>
              <a:rPr lang="ru-RU" dirty="0" smtClean="0"/>
              <a:t> до занять </a:t>
            </a:r>
            <a:r>
              <a:rPr lang="ru-RU" dirty="0" err="1" smtClean="0"/>
              <a:t>різними</a:t>
            </a:r>
            <a:r>
              <a:rPr lang="ru-RU" dirty="0" smtClean="0"/>
              <a:t> видами </a:t>
            </a:r>
            <a:r>
              <a:rPr lang="ru-RU" dirty="0" err="1" smtClean="0"/>
              <a:t>діяльності</a:t>
            </a:r>
            <a:r>
              <a:rPr lang="ru-RU" dirty="0" smtClean="0"/>
              <a:t>: </a:t>
            </a:r>
            <a:r>
              <a:rPr lang="ru-RU" dirty="0" err="1" smtClean="0"/>
              <a:t>в'язанням</a:t>
            </a:r>
            <a:r>
              <a:rPr lang="ru-RU" dirty="0" smtClean="0"/>
              <a:t>, </a:t>
            </a:r>
            <a:r>
              <a:rPr lang="ru-RU" dirty="0" err="1" smtClean="0"/>
              <a:t>рукоділлям</a:t>
            </a:r>
            <a:r>
              <a:rPr lang="ru-RU" dirty="0" smtClean="0"/>
              <a:t>, туризмом. Тут </a:t>
            </a:r>
            <a:r>
              <a:rPr lang="ru-RU" dirty="0" err="1" smtClean="0"/>
              <a:t>займається</a:t>
            </a:r>
            <a:r>
              <a:rPr lang="ru-RU" dirty="0" smtClean="0"/>
              <a:t> 150 </a:t>
            </a:r>
            <a:r>
              <a:rPr lang="ru-RU" dirty="0" err="1" smtClean="0"/>
              <a:t>дітей</a:t>
            </a:r>
            <a:r>
              <a:rPr lang="ru-RU" dirty="0" smtClean="0"/>
              <a:t>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РІДНИЙ КРАЄ\348469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0" y="3286125"/>
            <a:ext cx="4762500" cy="3571875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Содержимое 3" descr="SDC132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572001" cy="3429000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1" name="Picture 3" descr="F:\РІДНИЙ КРАЄ\zckaMfHSE3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3501008"/>
            <a:ext cx="4330921" cy="3356993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3" name="Picture 5" descr="http://cs14108.vk.me/c322831/v322831422/12a4/j9G3BnmMg5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4068"/>
            <a:ext cx="4481363" cy="3198908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980870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  <a:latin typeface="Monotype Corsiva" pitchFamily="66" charset="0"/>
              </a:rPr>
              <a:t>Медицина</a:t>
            </a:r>
            <a:endParaRPr lang="ru-RU" sz="6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628800"/>
            <a:ext cx="7406640" cy="4968552"/>
          </a:xfrm>
        </p:spPr>
        <p:txBody>
          <a:bodyPr>
            <a:normAutofit/>
          </a:bodyPr>
          <a:lstStyle/>
          <a:p>
            <a:r>
              <a:rPr lang="ru-RU" dirty="0" smtClean="0"/>
              <a:t>На </a:t>
            </a:r>
            <a:r>
              <a:rPr lang="ru-RU" dirty="0" err="1" smtClean="0"/>
              <a:t>території</a:t>
            </a:r>
            <a:r>
              <a:rPr lang="ru-RU" dirty="0" smtClean="0"/>
              <a:t> села </a:t>
            </a:r>
            <a:r>
              <a:rPr lang="ru-RU" dirty="0" err="1" smtClean="0"/>
              <a:t>розташована</a:t>
            </a:r>
            <a:r>
              <a:rPr lang="ru-RU" dirty="0" smtClean="0"/>
              <a:t> </a:t>
            </a:r>
            <a:r>
              <a:rPr lang="ru-RU" dirty="0" err="1" smtClean="0"/>
              <a:t>Черкаська</a:t>
            </a:r>
            <a:r>
              <a:rPr lang="ru-RU" dirty="0" smtClean="0"/>
              <a:t> ЦРЛ, яку  </a:t>
            </a:r>
            <a:r>
              <a:rPr lang="ru-RU" dirty="0" err="1" smtClean="0"/>
              <a:t>очолює</a:t>
            </a:r>
            <a:r>
              <a:rPr lang="ru-RU" dirty="0" smtClean="0"/>
              <a:t>  Гуськов </a:t>
            </a:r>
            <a:r>
              <a:rPr lang="ru-RU" dirty="0" err="1" smtClean="0"/>
              <a:t>Микола</a:t>
            </a:r>
            <a:r>
              <a:rPr lang="ru-RU" dirty="0" smtClean="0"/>
              <a:t> </a:t>
            </a:r>
            <a:r>
              <a:rPr lang="ru-RU" dirty="0" err="1" smtClean="0"/>
              <a:t>Володимирович</a:t>
            </a:r>
            <a:r>
              <a:rPr lang="ru-RU" dirty="0" smtClean="0"/>
              <a:t>   . До </a:t>
            </a:r>
            <a:r>
              <a:rPr lang="ru-RU" dirty="0" err="1" smtClean="0"/>
              <a:t>послуг</a:t>
            </a:r>
            <a:r>
              <a:rPr lang="ru-RU" dirty="0" smtClean="0"/>
              <a:t> </a:t>
            </a:r>
            <a:r>
              <a:rPr lang="ru-RU" dirty="0" err="1" smtClean="0"/>
              <a:t>жителів</a:t>
            </a:r>
            <a:r>
              <a:rPr lang="ru-RU" dirty="0" smtClean="0"/>
              <a:t> району — </a:t>
            </a:r>
            <a:r>
              <a:rPr lang="ru-RU" dirty="0" err="1" smtClean="0"/>
              <a:t>найсучасніше</a:t>
            </a:r>
            <a:r>
              <a:rPr lang="ru-RU" dirty="0" smtClean="0"/>
              <a:t> </a:t>
            </a:r>
            <a:r>
              <a:rPr lang="ru-RU" dirty="0" err="1" smtClean="0"/>
              <a:t>медичне</a:t>
            </a:r>
            <a:r>
              <a:rPr lang="ru-RU" dirty="0" smtClean="0"/>
              <a:t> </a:t>
            </a:r>
            <a:r>
              <a:rPr lang="ru-RU" dirty="0" err="1" smtClean="0"/>
              <a:t>обладнання</a:t>
            </a:r>
            <a:r>
              <a:rPr lang="ru-RU" dirty="0" smtClean="0"/>
              <a:t>, </a:t>
            </a:r>
            <a:r>
              <a:rPr lang="ru-RU" dirty="0" err="1" smtClean="0"/>
              <a:t>досвідчені</a:t>
            </a:r>
            <a:r>
              <a:rPr lang="ru-RU" dirty="0" smtClean="0"/>
              <a:t> </a:t>
            </a:r>
            <a:r>
              <a:rPr lang="ru-RU" dirty="0" err="1" smtClean="0"/>
              <a:t>спеціалісти</a:t>
            </a:r>
            <a:r>
              <a:rPr lang="ru-RU" dirty="0" smtClean="0"/>
              <a:t>,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87 </a:t>
            </a:r>
            <a:r>
              <a:rPr lang="ru-RU" dirty="0" err="1" smtClean="0"/>
              <a:t>лікарів</a:t>
            </a:r>
            <a:r>
              <a:rPr lang="ru-RU" dirty="0" smtClean="0"/>
              <a:t> та 248 </a:t>
            </a:r>
            <a:r>
              <a:rPr lang="ru-RU" dirty="0" err="1" smtClean="0"/>
              <a:t>осіб</a:t>
            </a:r>
            <a:r>
              <a:rPr lang="ru-RU" dirty="0" smtClean="0"/>
              <a:t> </a:t>
            </a:r>
            <a:r>
              <a:rPr lang="ru-RU" dirty="0" err="1" smtClean="0"/>
              <a:t>середнього</a:t>
            </a:r>
            <a:r>
              <a:rPr lang="ru-RU" dirty="0" smtClean="0"/>
              <a:t> </a:t>
            </a:r>
            <a:r>
              <a:rPr lang="ru-RU" dirty="0" err="1" smtClean="0"/>
              <a:t>медичного</a:t>
            </a:r>
            <a:r>
              <a:rPr lang="ru-RU" dirty="0" smtClean="0"/>
              <a:t> персоналу. В </a:t>
            </a:r>
            <a:r>
              <a:rPr lang="ru-RU" dirty="0" err="1" smtClean="0"/>
              <a:t>стаціонарних</a:t>
            </a:r>
            <a:r>
              <a:rPr lang="ru-RU" dirty="0" smtClean="0"/>
              <a:t> </a:t>
            </a:r>
            <a:r>
              <a:rPr lang="ru-RU" dirty="0" err="1" smtClean="0"/>
              <a:t>відділеннях</a:t>
            </a:r>
            <a:r>
              <a:rPr lang="ru-RU" dirty="0" smtClean="0"/>
              <a:t> </a:t>
            </a:r>
            <a:r>
              <a:rPr lang="ru-RU" dirty="0" err="1" smtClean="0"/>
              <a:t>одночасно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пролікуватися</a:t>
            </a:r>
            <a:r>
              <a:rPr lang="ru-RU" dirty="0" smtClean="0"/>
              <a:t> 280 </a:t>
            </a:r>
            <a:r>
              <a:rPr lang="ru-RU" dirty="0" err="1" smtClean="0"/>
              <a:t>хворих</a:t>
            </a:r>
            <a:r>
              <a:rPr lang="ru-RU" dirty="0" smtClean="0"/>
              <a:t>, у 2003році введено в </a:t>
            </a:r>
            <a:r>
              <a:rPr lang="ru-RU" dirty="0" err="1" smtClean="0"/>
              <a:t>дію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одне</a:t>
            </a:r>
            <a:r>
              <a:rPr lang="ru-RU" dirty="0" smtClean="0"/>
              <a:t> </a:t>
            </a:r>
            <a:r>
              <a:rPr lang="ru-RU" dirty="0" err="1" smtClean="0"/>
              <a:t>відділення</a:t>
            </a:r>
            <a:r>
              <a:rPr lang="ru-RU" dirty="0" smtClean="0"/>
              <a:t> на 25 </a:t>
            </a:r>
            <a:r>
              <a:rPr lang="ru-RU" dirty="0" err="1" smtClean="0"/>
              <a:t>ліжок-місць</a:t>
            </a:r>
            <a:r>
              <a:rPr lang="ru-RU" dirty="0" smtClean="0"/>
              <a:t>. </a:t>
            </a:r>
            <a:r>
              <a:rPr lang="ru-RU" dirty="0" err="1" smtClean="0"/>
              <a:t>Лікарня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7 </a:t>
            </a:r>
            <a:r>
              <a:rPr lang="ru-RU" dirty="0" err="1" smtClean="0"/>
              <a:t>рентген-кабінетів</a:t>
            </a:r>
            <a:r>
              <a:rPr lang="ru-RU" dirty="0" smtClean="0"/>
              <a:t>, 2 установки УЗД, 9 </a:t>
            </a:r>
            <a:r>
              <a:rPr lang="ru-RU" dirty="0" err="1" smtClean="0"/>
              <a:t>лабораторних</a:t>
            </a:r>
            <a:r>
              <a:rPr lang="ru-RU" dirty="0" smtClean="0"/>
              <a:t> та 10 </a:t>
            </a:r>
            <a:r>
              <a:rPr lang="ru-RU" dirty="0" err="1" smtClean="0"/>
              <a:t>фізіотерапевтичних</a:t>
            </a:r>
            <a:r>
              <a:rPr lang="ru-RU" dirty="0" smtClean="0"/>
              <a:t> </a:t>
            </a:r>
            <a:r>
              <a:rPr lang="ru-RU" dirty="0" err="1" smtClean="0"/>
              <a:t>кабінетів</a:t>
            </a:r>
            <a:r>
              <a:rPr lang="ru-RU" dirty="0" smtClean="0"/>
              <a:t>. Тут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розміщений</a:t>
            </a:r>
            <a:r>
              <a:rPr lang="ru-RU" dirty="0" smtClean="0"/>
              <a:t> </a:t>
            </a:r>
            <a:r>
              <a:rPr lang="ru-RU" dirty="0" err="1" smtClean="0"/>
              <a:t>пологовий</a:t>
            </a:r>
            <a:r>
              <a:rPr lang="ru-RU" dirty="0" smtClean="0"/>
              <a:t> </a:t>
            </a:r>
            <a:r>
              <a:rPr lang="ru-RU" dirty="0" err="1" smtClean="0"/>
              <a:t>будинок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332656"/>
            <a:ext cx="7406640" cy="14721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РІДНИЙ КРАЄ\632835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12161" cy="4509121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</p:pic>
      <p:pic>
        <p:nvPicPr>
          <p:cNvPr id="1027" name="Picture 3" descr="F:\РІДНИЙ КРАЄ\43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266982"/>
            <a:ext cx="4788024" cy="3591018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</p:pic>
      <p:pic>
        <p:nvPicPr>
          <p:cNvPr id="1029" name="Picture 5" descr="http://im7-tub-ua.yandex.net/i?id=200148354-51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0"/>
            <a:ext cx="3059832" cy="3237441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</p:pic>
      <p:pic>
        <p:nvPicPr>
          <p:cNvPr id="1031" name="Picture 7" descr="http://cs316817.userapi.com/v316817296/ad/xTr4IQvgml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81128"/>
            <a:ext cx="4283968" cy="2276872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692838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  <a:latin typeface="Monotype Corsiva" pitchFamily="66" charset="0"/>
              </a:rPr>
              <a:t>Спорт</a:t>
            </a:r>
            <a:endParaRPr lang="ru-RU" sz="6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052736"/>
            <a:ext cx="8496944" cy="580526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err="1" smtClean="0"/>
              <a:t>Значна</a:t>
            </a:r>
            <a:r>
              <a:rPr lang="ru-RU" dirty="0" smtClean="0"/>
              <a:t> </a:t>
            </a:r>
            <a:r>
              <a:rPr lang="ru-RU" dirty="0" err="1" smtClean="0"/>
              <a:t>увага</a:t>
            </a:r>
            <a:r>
              <a:rPr lang="ru-RU" dirty="0" smtClean="0"/>
              <a:t> </a:t>
            </a:r>
            <a:r>
              <a:rPr lang="ru-RU" dirty="0" err="1" smtClean="0"/>
              <a:t>приділяється</a:t>
            </a:r>
            <a:r>
              <a:rPr lang="ru-RU" dirty="0" smtClean="0"/>
              <a:t> </a:t>
            </a:r>
            <a:r>
              <a:rPr lang="ru-RU" dirty="0" err="1" smtClean="0"/>
              <a:t>залученню</a:t>
            </a:r>
            <a:r>
              <a:rPr lang="ru-RU" dirty="0" smtClean="0"/>
              <a:t> </a:t>
            </a:r>
            <a:r>
              <a:rPr lang="ru-RU" dirty="0" err="1" smtClean="0"/>
              <a:t>дітей</a:t>
            </a:r>
            <a:r>
              <a:rPr lang="ru-RU" dirty="0" smtClean="0"/>
              <a:t> та </a:t>
            </a:r>
            <a:r>
              <a:rPr lang="ru-RU" dirty="0" err="1" smtClean="0"/>
              <a:t>молоді</a:t>
            </a:r>
            <a:r>
              <a:rPr lang="ru-RU" dirty="0" smtClean="0"/>
              <a:t> до занять спортом. За </a:t>
            </a:r>
            <a:r>
              <a:rPr lang="ru-RU" dirty="0" err="1" smtClean="0"/>
              <a:t>сприяння</a:t>
            </a:r>
            <a:r>
              <a:rPr lang="ru-RU" dirty="0" smtClean="0"/>
              <a:t> </a:t>
            </a:r>
            <a:r>
              <a:rPr lang="ru-RU" dirty="0" err="1" smtClean="0"/>
              <a:t>голови</a:t>
            </a:r>
            <a:r>
              <a:rPr lang="ru-RU" dirty="0" smtClean="0"/>
              <a:t> </a:t>
            </a:r>
            <a:r>
              <a:rPr lang="ru-RU" dirty="0" err="1" smtClean="0"/>
              <a:t>райдержадміністрації</a:t>
            </a:r>
            <a:r>
              <a:rPr lang="ru-RU" dirty="0" smtClean="0"/>
              <a:t> та </a:t>
            </a:r>
            <a:r>
              <a:rPr lang="ru-RU" dirty="0" err="1" smtClean="0"/>
              <a:t>сільської</a:t>
            </a:r>
            <a:r>
              <a:rPr lang="ru-RU" dirty="0" smtClean="0"/>
              <a:t> ради в </a:t>
            </a:r>
            <a:r>
              <a:rPr lang="ru-RU" dirty="0" err="1" smtClean="0"/>
              <a:t>селі</a:t>
            </a:r>
            <a:r>
              <a:rPr lang="ru-RU" dirty="0" smtClean="0"/>
              <a:t> </a:t>
            </a:r>
            <a:r>
              <a:rPr lang="ru-RU" dirty="0" err="1" smtClean="0"/>
              <a:t>відкрився</a:t>
            </a:r>
            <a:r>
              <a:rPr lang="ru-RU" dirty="0" smtClean="0"/>
              <a:t> </a:t>
            </a:r>
            <a:r>
              <a:rPr lang="ru-RU" dirty="0" err="1" smtClean="0"/>
              <a:t>спортивний</a:t>
            </a:r>
            <a:r>
              <a:rPr lang="ru-RU" dirty="0" smtClean="0"/>
              <a:t> зал «</a:t>
            </a:r>
            <a:r>
              <a:rPr lang="ru-RU" dirty="0" err="1" smtClean="0"/>
              <a:t>Барвінок</a:t>
            </a:r>
            <a:r>
              <a:rPr lang="ru-RU" dirty="0" smtClean="0"/>
              <a:t>» для </a:t>
            </a:r>
            <a:r>
              <a:rPr lang="ru-RU" dirty="0" err="1" smtClean="0"/>
              <a:t>проведення</a:t>
            </a:r>
            <a:r>
              <a:rPr lang="ru-RU" dirty="0" smtClean="0"/>
              <a:t> </a:t>
            </a:r>
            <a:r>
              <a:rPr lang="ru-RU" dirty="0" err="1" smtClean="0"/>
              <a:t>навчально-тренувальних</a:t>
            </a:r>
            <a:r>
              <a:rPr lang="ru-RU" dirty="0" smtClean="0"/>
              <a:t> занять </a:t>
            </a:r>
            <a:r>
              <a:rPr lang="ru-RU" dirty="0" err="1" smtClean="0"/>
              <a:t>з</a:t>
            </a:r>
            <a:r>
              <a:rPr lang="ru-RU" dirty="0" smtClean="0"/>
              <a:t> боксу, </a:t>
            </a:r>
            <a:r>
              <a:rPr lang="ru-RU" dirty="0" err="1" smtClean="0"/>
              <a:t>важкої</a:t>
            </a:r>
            <a:r>
              <a:rPr lang="ru-RU" dirty="0" smtClean="0"/>
              <a:t> атлетики та </a:t>
            </a:r>
            <a:r>
              <a:rPr lang="ru-RU" dirty="0" err="1" smtClean="0"/>
              <a:t>шейпінгу</a:t>
            </a:r>
            <a:r>
              <a:rPr lang="ru-RU" dirty="0" smtClean="0"/>
              <a:t>. За короткий час бокс став одним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найпопулярних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 спорту, </a:t>
            </a:r>
            <a:r>
              <a:rPr lang="ru-RU" dirty="0" err="1" smtClean="0"/>
              <a:t>секцію</a:t>
            </a:r>
            <a:r>
              <a:rPr lang="ru-RU" dirty="0" smtClean="0"/>
              <a:t> </a:t>
            </a:r>
            <a:r>
              <a:rPr lang="ru-RU" dirty="0" err="1" smtClean="0"/>
              <a:t>відвідують</a:t>
            </a:r>
            <a:r>
              <a:rPr lang="ru-RU" dirty="0" smtClean="0"/>
              <a:t> 60 </a:t>
            </a:r>
            <a:r>
              <a:rPr lang="ru-RU" dirty="0" err="1" smtClean="0"/>
              <a:t>дітей</a:t>
            </a:r>
            <a:r>
              <a:rPr lang="ru-RU" dirty="0" smtClean="0"/>
              <a:t>.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задоволенням</a:t>
            </a:r>
            <a:r>
              <a:rPr lang="ru-RU" dirty="0" smtClean="0"/>
              <a:t> молодь </a:t>
            </a:r>
            <a:r>
              <a:rPr lang="ru-RU" dirty="0" err="1" smtClean="0"/>
              <a:t>займається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важкою</a:t>
            </a:r>
            <a:r>
              <a:rPr lang="ru-RU" dirty="0" smtClean="0"/>
              <a:t> атлетикою. </a:t>
            </a:r>
            <a:r>
              <a:rPr lang="ru-RU" dirty="0" err="1" smtClean="0"/>
              <a:t>Працює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спортсменами тренер, </a:t>
            </a:r>
            <a:r>
              <a:rPr lang="ru-RU" dirty="0" err="1" smtClean="0"/>
              <a:t>майстер</a:t>
            </a:r>
            <a:r>
              <a:rPr lang="ru-RU" dirty="0" smtClean="0"/>
              <a:t> спорту </a:t>
            </a:r>
            <a:r>
              <a:rPr lang="ru-RU" dirty="0" err="1" smtClean="0"/>
              <a:t>Євген</a:t>
            </a:r>
            <a:r>
              <a:rPr lang="ru-RU" dirty="0" smtClean="0"/>
              <a:t> </a:t>
            </a:r>
            <a:r>
              <a:rPr lang="ru-RU" dirty="0" err="1" smtClean="0"/>
              <a:t>Олійник</a:t>
            </a:r>
            <a:r>
              <a:rPr lang="ru-RU" dirty="0" smtClean="0"/>
              <a:t>. Футбол — </a:t>
            </a:r>
            <a:r>
              <a:rPr lang="ru-RU" dirty="0" err="1" smtClean="0"/>
              <a:t>традиційно</a:t>
            </a:r>
            <a:r>
              <a:rPr lang="ru-RU" dirty="0" smtClean="0"/>
              <a:t> </a:t>
            </a:r>
            <a:r>
              <a:rPr lang="ru-RU" dirty="0" err="1" smtClean="0"/>
              <a:t>улюблений</a:t>
            </a:r>
            <a:r>
              <a:rPr lang="ru-RU" dirty="0" smtClean="0"/>
              <a:t> вид спорту, </a:t>
            </a:r>
            <a:r>
              <a:rPr lang="ru-RU" dirty="0" err="1" smtClean="0"/>
              <a:t>яким</a:t>
            </a:r>
            <a:r>
              <a:rPr lang="ru-RU" dirty="0" smtClean="0"/>
              <a:t> </a:t>
            </a:r>
            <a:r>
              <a:rPr lang="ru-RU" dirty="0" err="1" smtClean="0"/>
              <a:t>займається</a:t>
            </a:r>
            <a:r>
              <a:rPr lang="ru-RU" dirty="0" smtClean="0"/>
              <a:t> 50 </a:t>
            </a:r>
            <a:r>
              <a:rPr lang="ru-RU" dirty="0" err="1" smtClean="0"/>
              <a:t>дітей</a:t>
            </a:r>
            <a:r>
              <a:rPr lang="ru-RU" dirty="0" smtClean="0"/>
              <a:t>. </a:t>
            </a:r>
            <a:r>
              <a:rPr lang="ru-RU" dirty="0" err="1" smtClean="0"/>
              <a:t>Юні</a:t>
            </a:r>
            <a:r>
              <a:rPr lang="ru-RU" dirty="0" smtClean="0"/>
              <a:t> </a:t>
            </a:r>
            <a:r>
              <a:rPr lang="ru-RU" dirty="0" err="1" smtClean="0"/>
              <a:t>футболісти</a:t>
            </a:r>
            <a:r>
              <a:rPr lang="ru-RU" dirty="0" smtClean="0"/>
              <a:t> </a:t>
            </a:r>
            <a:r>
              <a:rPr lang="ru-RU" dirty="0" err="1" smtClean="0"/>
              <a:t>неодноразово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переможцями</a:t>
            </a:r>
            <a:r>
              <a:rPr lang="ru-RU" dirty="0" smtClean="0"/>
              <a:t> </a:t>
            </a:r>
            <a:r>
              <a:rPr lang="ru-RU" dirty="0" err="1" smtClean="0"/>
              <a:t>районних</a:t>
            </a:r>
            <a:r>
              <a:rPr lang="ru-RU" dirty="0" smtClean="0"/>
              <a:t> </a:t>
            </a:r>
            <a:r>
              <a:rPr lang="ru-RU" dirty="0" err="1" smtClean="0"/>
              <a:t>змагань</a:t>
            </a:r>
            <a:r>
              <a:rPr lang="ru-RU" dirty="0" smtClean="0"/>
              <a:t>. </a:t>
            </a:r>
            <a:r>
              <a:rPr lang="ru-RU" dirty="0" err="1" smtClean="0"/>
              <a:t>Команди</a:t>
            </a:r>
            <a:r>
              <a:rPr lang="ru-RU" dirty="0" smtClean="0"/>
              <a:t> </a:t>
            </a:r>
            <a:r>
              <a:rPr lang="ru-RU" dirty="0" err="1" smtClean="0"/>
              <a:t>нагороджені</a:t>
            </a:r>
            <a:r>
              <a:rPr lang="ru-RU" dirty="0" smtClean="0"/>
              <a:t> кубками, грамотами, </a:t>
            </a:r>
            <a:r>
              <a:rPr lang="ru-RU" dirty="0" err="1" smtClean="0"/>
              <a:t>футбольними</a:t>
            </a:r>
            <a:r>
              <a:rPr lang="ru-RU" dirty="0" smtClean="0"/>
              <a:t> </a:t>
            </a:r>
            <a:r>
              <a:rPr lang="ru-RU" dirty="0" err="1" smtClean="0"/>
              <a:t>м'ячами</a:t>
            </a:r>
            <a:r>
              <a:rPr lang="ru-RU" dirty="0" smtClean="0"/>
              <a:t>. Є в </a:t>
            </a:r>
            <a:r>
              <a:rPr lang="ru-RU" dirty="0" err="1" smtClean="0"/>
              <a:t>селі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доросла </a:t>
            </a:r>
            <a:r>
              <a:rPr lang="ru-RU" dirty="0" err="1" smtClean="0"/>
              <a:t>футбольна</a:t>
            </a:r>
            <a:r>
              <a:rPr lang="ru-RU" dirty="0" smtClean="0"/>
              <a:t> команда, яка </a:t>
            </a:r>
            <a:r>
              <a:rPr lang="ru-RU" dirty="0" err="1" smtClean="0"/>
              <a:t>постійно</a:t>
            </a:r>
            <a:r>
              <a:rPr lang="ru-RU" dirty="0" smtClean="0"/>
              <a:t> </a:t>
            </a:r>
            <a:r>
              <a:rPr lang="ru-RU" dirty="0" err="1" smtClean="0"/>
              <a:t>бере</a:t>
            </a:r>
            <a:r>
              <a:rPr lang="ru-RU" dirty="0" smtClean="0"/>
              <a:t> участь у </a:t>
            </a:r>
            <a:r>
              <a:rPr lang="ru-RU" dirty="0" err="1" smtClean="0"/>
              <a:t>районних</a:t>
            </a:r>
            <a:r>
              <a:rPr lang="ru-RU" dirty="0" smtClean="0"/>
              <a:t> </a:t>
            </a:r>
            <a:r>
              <a:rPr lang="ru-RU" dirty="0" err="1" smtClean="0"/>
              <a:t>змаганнях</a:t>
            </a:r>
            <a:r>
              <a:rPr lang="ru-RU" dirty="0" smtClean="0"/>
              <a:t>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106</TotalTime>
  <Words>257</Words>
  <Application>Microsoft Office PowerPoint</Application>
  <PresentationFormat>Экран (4:3)</PresentationFormat>
  <Paragraphs>30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Пишаюся тобою,  рідний краю !</vt:lpstr>
      <vt:lpstr>Червона Слобода</vt:lpstr>
      <vt:lpstr>Презентация PowerPoint</vt:lpstr>
      <vt:lpstr>Презентация PowerPoint</vt:lpstr>
      <vt:lpstr>Освіта</vt:lpstr>
      <vt:lpstr>Презентация PowerPoint</vt:lpstr>
      <vt:lpstr>Медицина</vt:lpstr>
      <vt:lpstr>Презентация PowerPoint</vt:lpstr>
      <vt:lpstr>Спорт</vt:lpstr>
      <vt:lpstr>Презентация PowerPoint</vt:lpstr>
      <vt:lpstr>Будинок культури</vt:lpstr>
      <vt:lpstr>Презентация PowerPoint</vt:lpstr>
      <vt:lpstr>Релігія</vt:lpstr>
      <vt:lpstr>Презентация PowerPoint</vt:lpstr>
      <vt:lpstr>Пам’ятники</vt:lpstr>
      <vt:lpstr>Презентация PowerPoint</vt:lpstr>
      <vt:lpstr>Дякуємо 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Пишаюся тобою, рідний крає.</dc:title>
  <dc:creator>Aliona</dc:creator>
  <cp:lastModifiedBy>user1</cp:lastModifiedBy>
  <cp:revision>24</cp:revision>
  <dcterms:created xsi:type="dcterms:W3CDTF">2013-11-19T21:16:36Z</dcterms:created>
  <dcterms:modified xsi:type="dcterms:W3CDTF">2013-11-21T12:41:17Z</dcterms:modified>
</cp:coreProperties>
</file>